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92386-F1D6-A943-EC0A-AAF7DD050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884703-5DA7-8288-F905-5A143716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0BA6C-0342-700E-CFA0-827D3CAB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AA91DF-2830-6B3B-A0F2-3E29BF24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42644E-0E12-70CF-A81D-72BE4B30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010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56466-080B-8A07-8005-6C438322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2502ED-8258-63AE-E168-E5E5DC64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256799-0587-32BF-D71A-1F17B9FE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A6E36-4479-5573-DEEE-6C273EE0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05FF66-F57D-04BC-10AF-BA0ED17E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473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EF0A20-4A87-6F18-E2AE-87241724E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FF0846-8869-55CA-0C8E-6F0BF28D4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357B83-85DE-5422-2354-29150FB0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3F5A64-40F5-17DC-FF90-12284661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430EED-9BC4-705C-23EC-52E6FE33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961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7CD17-A19E-5B8E-7F21-1A53E3E6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9F707F-5CCC-7342-2DE4-74E5BA79A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DC556B-AB08-59F4-63A5-6B551B07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3D844-C7C4-9855-52A4-7C7B474B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B84C6E-6FE2-37CE-4632-686D83D2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732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6FEF6-326B-CDAE-F8C9-B2905EA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07ADD2-5794-A29B-95E7-0C9515B8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F8DD1D-1377-BCB5-8557-1DBD37DD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3C85B0-454B-603F-D8E5-BAC42300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99BC1B-3468-FED7-351D-F91DB5C8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323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6DAED-B901-0259-ABEF-D0AE3976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695681-40D3-0AF1-7F3D-6F3A4D8E0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6D925F-9054-D29F-926B-5242F8042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D1598C-C8D3-EFC3-90E3-10152A64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A2EE9A-926B-10E3-008D-F1394A02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DCAFAE-543D-0114-83F7-BA43CDD4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77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7964A-7975-3FD3-4613-47C33CBE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B0368F-7984-97D4-0A5A-8EB987756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3C2CC1-419A-00CD-C50F-FAFE6D2EE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80D572-807C-8AD7-9BD8-733355661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590F9F-E80F-90AA-14DA-843D7D76E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F0BB69-CC57-1537-3075-48B0BDB6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FCFB0F-242C-67BC-39D2-5DE9670D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92CF41-FD84-516A-62EF-A7AD58D6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107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7B165-606A-B7C1-4931-8CC1317EF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D40BBB-BA84-30C1-24CD-7F2E2EB27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E2CCBE-23A8-4377-3844-5BE27012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28E872-056C-344E-BED4-3F9E36DC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263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3E4ADC-0F45-0352-BF75-4F811F78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B811B2-C10C-4D0F-43EA-FD873B84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F4E412-F420-45C3-0086-508C6668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462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98408-EBB9-448C-FC8D-5FAFECA7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25A71B-442C-09EE-9C76-7DA3C188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FB50FB-F552-9C59-6A1A-2756FAE46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115D88-A58E-B627-E0CF-8F625E90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693390-8477-92B9-D5EE-4A909DCA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87E63B-7C4E-44D7-ECF8-E41E730F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88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8D3BE-FC3A-00CB-06CF-F9644FF0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C70688B-BB9C-1FA7-FDEF-1C1BA9582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56456C-6A89-7B0E-9EEA-FBFD922B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119C66-1E7B-6387-F1E2-8964DB46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77CFE3-1962-85B0-A758-CD62351B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887F13-83C2-CEE4-5689-85FBAD13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379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244DFE-8842-C042-99BB-DB4D8F73E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8D54B5-2BFA-E10E-1F46-CB9787245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83109-FF3E-A352-3DF1-EB8A194CB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6126-728A-4B9B-8199-83110EE5BA52}" type="datetimeFigureOut">
              <a:rPr lang="de-CH" smtClean="0"/>
              <a:t>29.11.2023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1A5473-FA52-429D-DFC7-96D95F70B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557EFD-52F5-4B99-DECD-969D59C76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86C6-AF96-447D-88E8-8D38AC61777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7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A1E81-5BA6-1771-34A3-9BE6E0398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771EB1-2387-F727-BB7B-EE56FB51A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2CA1D6BA-E8E2-885F-12D4-BAFBD1D11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38"/>
            <a:ext cx="12192000" cy="69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8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Mauerhofer</dc:creator>
  <cp:lastModifiedBy>Debora Mauerhofer</cp:lastModifiedBy>
  <cp:revision>1</cp:revision>
  <dcterms:created xsi:type="dcterms:W3CDTF">2023-11-29T07:33:54Z</dcterms:created>
  <dcterms:modified xsi:type="dcterms:W3CDTF">2023-11-29T07:35:34Z</dcterms:modified>
</cp:coreProperties>
</file>